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6" r:id="rId3"/>
    <p:sldId id="382" r:id="rId4"/>
    <p:sldId id="384" r:id="rId5"/>
    <p:sldId id="385" r:id="rId6"/>
    <p:sldId id="383" r:id="rId7"/>
    <p:sldId id="400" r:id="rId8"/>
    <p:sldId id="401" r:id="rId9"/>
    <p:sldId id="402" r:id="rId10"/>
    <p:sldId id="403" r:id="rId11"/>
    <p:sldId id="395" r:id="rId12"/>
    <p:sldId id="396" r:id="rId13"/>
    <p:sldId id="398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9" r:id="rId24"/>
    <p:sldId id="405" r:id="rId25"/>
    <p:sldId id="406" r:id="rId26"/>
    <p:sldId id="407" r:id="rId27"/>
    <p:sldId id="408" r:id="rId28"/>
    <p:sldId id="404" r:id="rId29"/>
    <p:sldId id="262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+mj-ea"/>
                <a:cs typeface="Arial Unicode MS" panose="020B0604020202020204" pitchFamily="34" charset="-120"/>
              </a:rPr>
              <a:t>Power bi</a:t>
            </a:r>
            <a:endParaRPr lang="zh-TW" altLang="en-US" b="1" dirty="0">
              <a:latin typeface="+mj-ea"/>
              <a:cs typeface="Arial Unicode MS" panose="020B060402020202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630616" cy="175260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chemeClr val="accent2"/>
                </a:solidFill>
                <a:latin typeface="+mj-ea"/>
                <a:ea typeface="+mj-ea"/>
              </a:rPr>
              <a:t>列印或匯出</a:t>
            </a:r>
            <a:endParaRPr lang="zh-TW" altLang="en-US" sz="3200" b="1" dirty="0">
              <a:solidFill>
                <a:schemeClr val="accent2"/>
              </a:solidFill>
              <a:latin typeface="+mj-ea"/>
              <a:ea typeface="+mj-ea"/>
            </a:endParaRPr>
          </a:p>
          <a:p>
            <a:pPr lvl="0"/>
            <a:endParaRPr lang="en-US" altLang="zh-TW" sz="3200" b="1" dirty="0">
              <a:solidFill>
                <a:schemeClr val="accent2"/>
              </a:solidFill>
              <a:latin typeface="+mj-ea"/>
              <a:ea typeface="+mj-ea"/>
            </a:endParaRPr>
          </a:p>
          <a:p>
            <a:pPr lvl="0"/>
            <a:endParaRPr lang="zh-TW" altLang="zh-TW" sz="3200" dirty="0">
              <a:solidFill>
                <a:schemeClr val="accent2"/>
              </a:solidFill>
              <a:latin typeface="+mj-ea"/>
              <a:ea typeface="+mj-ea"/>
            </a:endParaRPr>
          </a:p>
          <a:p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182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登入後右邊出現名字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104"/>
            <a:ext cx="9144000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532440" y="1772816"/>
            <a:ext cx="4320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8388424" y="1916832"/>
            <a:ext cx="144016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0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61315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284984"/>
            <a:ext cx="11876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692696"/>
            <a:ext cx="5395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187624" y="1196752"/>
            <a:ext cx="28803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68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11" y="1916832"/>
            <a:ext cx="5648325" cy="3267075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H="1" flipV="1">
            <a:off x="5004048" y="4797152"/>
            <a:ext cx="216024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202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08720"/>
            <a:ext cx="4743450" cy="22288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573016"/>
            <a:ext cx="48006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59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下載</a:t>
            </a:r>
            <a:r>
              <a:rPr lang="en-US" altLang="zh-TW" b="1" dirty="0" smtClean="0">
                <a:solidFill>
                  <a:schemeClr val="accent4"/>
                </a:solidFill>
              </a:rPr>
              <a:t>Power BI app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https://scontent.ftpe8-3.fna.fbcdn.net/v/t1.15752-9/44512345_1315379561938442_8098121387333386240_n.jpg?_nc_cat=105&amp;_nc_eui2=AeEnw9bol576oxixiZrf5UvcKzJlk4rAYStq4oEanrb2zTN9FWWC5LKYCWTVcmgV5kMqDBSaiW4MYaBt1EbFkAE02tBcFtlyQEp7EJoo34_TwA&amp;_nc_ht=scontent.ftpe8-3.fna&amp;oh=cd5603a3a59c81052d89cbcae5a8ecd9&amp;oe=5C8641C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" b="-633"/>
          <a:stretch/>
        </p:blipFill>
        <p:spPr bwMode="auto">
          <a:xfrm>
            <a:off x="5004048" y="476672"/>
            <a:ext cx="3487316" cy="619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888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打</a:t>
            </a:r>
            <a:r>
              <a:rPr lang="zh-TW" altLang="en-US" b="1" dirty="0">
                <a:solidFill>
                  <a:schemeClr val="accent4"/>
                </a:solidFill>
              </a:rPr>
              <a:t>開</a:t>
            </a:r>
            <a:r>
              <a:rPr lang="en-US" altLang="zh-TW" b="1" dirty="0" smtClean="0">
                <a:solidFill>
                  <a:schemeClr val="accent4"/>
                </a:solidFill>
              </a:rPr>
              <a:t>Power </a:t>
            </a:r>
            <a:r>
              <a:rPr lang="en-US" altLang="zh-TW" b="1" dirty="0">
                <a:solidFill>
                  <a:schemeClr val="accent4"/>
                </a:solidFill>
              </a:rPr>
              <a:t>BI app</a:t>
            </a:r>
            <a:endParaRPr lang="zh-TW" altLang="en-US" dirty="0"/>
          </a:p>
        </p:txBody>
      </p:sp>
      <p:pic>
        <p:nvPicPr>
          <p:cNvPr id="2050" name="Picture 2" descr="https://scontent.ftpe8-3.fna.fbcdn.net/v/t1.15752-9/44471192_2251908165028529_6685096306798493696_n.jpg?_nc_cat=103&amp;_nc_eui2=AeFfdkiP5j2OCroIWLGzut8VKyJJAtAmSCb4L6HzcZrXGopCBeZPWhaPhulbay_-QrFuc4hiR7PI_jcoqJP-vf5GfzJR138c_DzVYhbjEpSNmA&amp;_nc_ht=scontent.ftpe8-3.fna&amp;oh=d0946df857ff430038235ed9524ca219&amp;oe=5C5A3E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406" y="404664"/>
            <a:ext cx="3546394" cy="630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948264" y="4941168"/>
            <a:ext cx="79208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7524328" y="5229200"/>
            <a:ext cx="792088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39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.ftpe8-3.fna.fbcdn.net/v/t1.15752-9/44464182_339944039913543_6305826024269545472_n.jpg?_nc_cat=108&amp;_nc_eui2=AeHUAQUXrflXK7TG_P_ld-u2KEKlxV3VvDG4yFdnu7NwZenO5jVFjhOR2Ofx2Hnn8HavV0hQyax3OGfMozU38meiRmpW7JK4mHsTDc6quJ5e4Q&amp;_nc_ht=scontent.ftpe8-3.fna&amp;oh=bc199246376bcd0edb213cbc33e3c1c0&amp;oe=5C4E7F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40917"/>
            <a:ext cx="3384376" cy="601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單箭頭接點 3"/>
          <p:cNvCxnSpPr/>
          <p:nvPr/>
        </p:nvCxnSpPr>
        <p:spPr>
          <a:xfrm flipH="1" flipV="1">
            <a:off x="3923928" y="980728"/>
            <a:ext cx="216024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s://scontent.ftpe8-3.fna.fbcdn.net/v/t1.15752-9/44444878_2035797899776061_6715391227988017152_n.jpg?_nc_cat=109&amp;_nc_eui2=AeEA-ix3D5ZhIydovbrteVU7ndJjr6oX8kIyR4Rr7WRmpJffgDGOuX_tEqH1puiNqRfTvFbcyJxOoTJCQnY2_rXelDFsOd0vSPpIBfilJ8C2Sw&amp;_nc_ht=scontent.ftpe8-3.fna&amp;oh=81f4af75070f1f7e3e9e428cd861cb9d&amp;oe=5C577B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47573"/>
            <a:ext cx="3384376" cy="601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15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.ftpe8-3.fna.fbcdn.net/v/t1.15752-9/44571371_357833318286436_7229470011268530176_n.jpg?_nc_cat=106&amp;_nc_eui2=AeEsojaJ6kKMzgb3ko6NICfgeHL7j-OPgI9bgcd-Cp_tbCMDKmmI5gihp3IZ37Aq1CyvmaGaTBQuotzBPC-Ty2O0bKQolomIg4H-A2lJi8TuvQ&amp;_nc_ht=scontent.ftpe8-3.fna&amp;oh=8e79e58d1a55041c697818ede37f7b8d&amp;oe=5C4E0B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456384" cy="61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單箭頭接點 3"/>
          <p:cNvCxnSpPr/>
          <p:nvPr/>
        </p:nvCxnSpPr>
        <p:spPr>
          <a:xfrm flipH="1">
            <a:off x="2843808" y="6093296"/>
            <a:ext cx="288032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s://scontent.ftpe8-3.fna.fbcdn.net/v/t1.15752-9/44436109_581831422273732_343447850098622464_n.jpg?_nc_cat=105&amp;_nc_eui2=AeGCYkx0pzZJFrzTHULcmgTHqylYJ5oCgIicwajaUqTVt7_nJK_qC1vxauNoM8zbQ3E8yj_730Kr5pPYyoUYawUjAaaCF2RnwPJ6RCadDS1C2A&amp;_nc_ht=scontent.ftpe8-3.fna&amp;oh=28b910ee9d3187ea897c4fb6c9901954&amp;oe=5C3F3FC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4982"/>
            <a:ext cx="3458464" cy="614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單箭頭接點 5"/>
          <p:cNvCxnSpPr/>
          <p:nvPr/>
        </p:nvCxnSpPr>
        <p:spPr>
          <a:xfrm flipH="1" flipV="1">
            <a:off x="7308304" y="2708920"/>
            <a:ext cx="504056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742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.ftpe8-3.fna.fbcdn.net/v/t1.15752-9/44679975_2223197754614704_3846340563020283904_n.jpg?_nc_cat=103&amp;_nc_eui2=AeH3ZKCCEIsBItPWr0rcwg2H7fhVi6ySCcN6iCnJqqCdRswONP5Pcj5_vz8kKHMHDLwNx2LzPj-ISWHWSuLylzYlOSN5xYjVwTrwMVYdhBQQpA&amp;_nc_ht=scontent.ftpe8-3.fna&amp;oh=d4afa8990b14d673e691ff1d77baaa07&amp;oe=5C460F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3478315" cy="618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.ftpe8-3.fna.fbcdn.net/v/t1.15752-9/44588580_335682257209781_3972475201223917568_n.jpg?_nc_cat=101&amp;_nc_eui2=AeH9Kb6MkVXNY-H424RFjqG-X9WjHT1PIVCF0aE5Wy_2mq-LS2FKZCwg1Wvo3amXxKXxIuhRDVkpsp5oDmoEhSUCvyuf8kXM9NaZc5lK_JHUVQ&amp;_nc_ht=scontent.ftpe8-3.fna&amp;oh=e187b2567b077e3e7ff65cf2aaec1ae2&amp;oe=5C866FF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548680"/>
            <a:ext cx="3478315" cy="618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372200" y="11967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輸入帳號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 flipH="1" flipV="1">
            <a:off x="7164288" y="2492896"/>
            <a:ext cx="216024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553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content.ftpe8-3.fna.fbcdn.net/v/t1.15752-9/44548635_362335300976444_3397681488936828928_n.jpg?_nc_cat=109&amp;_nc_eui2=AeGHkg8Dm72KYZeEaCiJhz5ZxqrCVgdvSGWFGV7wxS015u3ZaTcWW6oMClKOKTM9YN-udaNPGv2e7Sd-SceA1bagExiU-Pk1vwpTHEjAC9pbwA&amp;_nc_ht=scontent.ftpe8-3.fna&amp;oh=8f1ac7dd70d3797bfa16cc50d595ea16&amp;oe=5C4653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344288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339752" y="19168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輸入密碼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 flipH="1" flipV="1">
            <a:off x="4126449" y="3609020"/>
            <a:ext cx="432048" cy="3240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https://scontent.ftpe8-3.fna.fbcdn.net/v/t1.15752-9/44645661_249652272397189_5301936100967710720_n.jpg?_nc_cat=111&amp;_nc_eui2=AeF48-hfHXxBDuqeDB8OytcjPFwj3dyNExDSmq3mlJxM5wSbPMWAZFBmuHJNcCEmcOPI2NcyYNbYAGqFLRmRidvtDFYHLqqPeo4KMYOCZAadFg&amp;_nc_ht=scontent.ftpe8-3.fna&amp;oh=9a70d7c47f94be4c336f3b9847b1819e&amp;oe=5C5BE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3384376" cy="601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單箭頭接點 6"/>
          <p:cNvCxnSpPr/>
          <p:nvPr/>
        </p:nvCxnSpPr>
        <p:spPr>
          <a:xfrm flipH="1" flipV="1">
            <a:off x="7380312" y="1268760"/>
            <a:ext cx="144016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50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建立</a:t>
            </a:r>
            <a:r>
              <a:rPr lang="zh-TW" altLang="en-US" b="1" dirty="0">
                <a:solidFill>
                  <a:schemeClr val="accent4"/>
                </a:solidFill>
              </a:rPr>
              <a:t>為 </a:t>
            </a:r>
            <a:r>
              <a:rPr lang="en-US" altLang="zh-TW" b="1" dirty="0">
                <a:solidFill>
                  <a:schemeClr val="accent4"/>
                </a:solidFill>
              </a:rPr>
              <a:t>Power BI </a:t>
            </a:r>
            <a:r>
              <a:rPr lang="zh-TW" altLang="en-US" b="1" dirty="0">
                <a:solidFill>
                  <a:schemeClr val="accent4"/>
                </a:solidFill>
              </a:rPr>
              <a:t>手機應用程式最佳化的報表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" y="1710804"/>
            <a:ext cx="9144000" cy="5143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9552" y="1772816"/>
            <a:ext cx="4320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267744" y="140348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檢視表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14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content.ftpe8-3.fna.fbcdn.net/v/t1.15752-9/44486051_2314855382079018_5376001630871224320_n.jpg?_nc_cat=103&amp;_nc_eui2=AeHiDd6sgfNP0pxtnRHLtcUVqD7Kbj-Isg2MBqe2PR_TnPdwwG5tiKWFabF_G1Xbz7ellKe2r9fu4WG8nbpbjOnkz_K3ATIk6xI62vRiPl65cg&amp;_nc_ht=scontent.ftpe8-3.fna&amp;oh=98e77e6c5eefd9630951e5b868e0c458&amp;oe=5C5582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48680"/>
            <a:ext cx="344288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單箭頭接點 2"/>
          <p:cNvCxnSpPr/>
          <p:nvPr/>
        </p:nvCxnSpPr>
        <p:spPr>
          <a:xfrm flipH="1" flipV="1">
            <a:off x="3131840" y="1844824"/>
            <a:ext cx="216024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https://scontent.ftpe8-3.fna.fbcdn.net/v/t1.15752-9/44445865_248876525974427_6191847947399856128_n.jpg?_nc_cat=104&amp;_nc_eui2=AeFktNN9CI32jmfsfXAx4jHvSkBJl6597rTF1YYgAE-aO35rk6HiZgGbIRLJu8j5D-rz4j6450kNXQ8iDNrT-jsX9wffZfgECeFerN6fAm5WqA&amp;_nc_ht=scontent.ftpe8-3.fna&amp;oh=a89cd2524c870169e0201c454aaf8d2f&amp;oe=5C4861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1680"/>
            <a:ext cx="3458070" cy="614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93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content.ftpe8-3.fna.fbcdn.net/v/t1.15752-9/44563159_2425238357491648_6472809619684065280_n.jpg?_nc_cat=101&amp;_nc_eui2=AeFfzva5wn7bK-sxHDKSljSNNJNmvHLj0QrZ4V8Wus3ZZCRjp0YFYdjt47ctM70fWnL5AHO0aN_08jRKZpQP6Uikz30V74vByNAD1KVNKcmSeg&amp;_nc_ht=scontent.ftpe8-3.fna&amp;oh=1637bf3615c8c0d01711bc976f292273&amp;oe=5C40E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461581" cy="615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content.ftpe8-3.fna.fbcdn.net/v/t1.15752-9/44486051_2314855382079018_5376001630871224320_n.jpg?_nc_cat=103&amp;_nc_eui2=AeHiDd6sgfNP0pxtnRHLtcUVqD7Kbj-Isg2MBqe2PR_TnPdwwG5tiKWFabF_G1Xbz7ellKe2r9fu4WG8nbpbjOnkz_K3ATIk6xI62vRiPl65cg&amp;_nc_ht=scontent.ftpe8-3.fna&amp;oh=98e77e6c5eefd9630951e5b868e0c458&amp;oe=5C5582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44288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單箭頭接點 3"/>
          <p:cNvCxnSpPr/>
          <p:nvPr/>
        </p:nvCxnSpPr>
        <p:spPr>
          <a:xfrm flipH="1" flipV="1">
            <a:off x="5004048" y="836712"/>
            <a:ext cx="144016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966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content.ftpe8-3.fna.fbcdn.net/v/t1.15752-9/44455657_280613899328370_6878028660096368640_n.jpg?_nc_cat=100&amp;_nc_eui2=AeGQ_b0-hXNO6uFC1pzTteevIXTujWr6T63_L1r8i5s_UGO9aoX-I3jASvzsSBePZ5uSYHyRuSOOVKuC8-V3KYm47WDbijqwHb2OiNAm-ZqkYA&amp;_nc_ht=scontent.ftpe8-3.fna&amp;oh=a669ec15cad9fd15b75f5cfa6560ae73&amp;oe=5C4414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48338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H="1" flipV="1">
            <a:off x="3275856" y="908720"/>
            <a:ext cx="144016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https://scontent.ftpe8-3.fna.fbcdn.net/v/t1.15752-9/44628883_210490909861532_8531970911669059584_n.jpg?_nc_cat=100&amp;_nc_eui2=AeHy5kYlR5WEjDGXkyfxuFOf1Sw37cZgrDCedt1YoO9Qs70s5CGKdtd4siE1jNqcCl6rIJFz2nezaVoZ0U1aJS2-5bddTok6mSJCF-SiBG3CzA&amp;_nc_ht=scontent.ftpe8-3.fna&amp;oh=0b2af6255a71fe9f31d66e39e3e70070&amp;oe=5C4FDB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40" y="620688"/>
            <a:ext cx="3382125" cy="601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單箭頭接點 6"/>
          <p:cNvCxnSpPr/>
          <p:nvPr/>
        </p:nvCxnSpPr>
        <p:spPr>
          <a:xfrm flipH="1" flipV="1">
            <a:off x="7564233" y="1988840"/>
            <a:ext cx="402511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059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content.ftpe8-3.fna.fbcdn.net/v/t1.15752-9/44590199_348323969249133_7190429952548798464_n.jpg?_nc_cat=111&amp;_nc_eui2=AeEFo_GXLtPEkvyx-RXAPZ3gPhJT6PoPMYmSimT3f4jQ1pk30EoRH4y2sj4E60tKyBgGzV6ITwE8hQ5L4I5C2tE3veR3BOgGh6oWxyn9Gm8dbQ&amp;_nc_ht=scontent.ftpe8-3.fna&amp;oh=a5748a1aa99f8aa6c8491352d315df40&amp;oe=5C4B39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40237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單箭頭接點 2"/>
          <p:cNvCxnSpPr/>
          <p:nvPr/>
        </p:nvCxnSpPr>
        <p:spPr>
          <a:xfrm flipH="1" flipV="1">
            <a:off x="2411760" y="3217169"/>
            <a:ext cx="288032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397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匯出為</a:t>
            </a:r>
            <a:r>
              <a:rPr lang="en-US" altLang="zh-TW" b="1" dirty="0" smtClean="0">
                <a:solidFill>
                  <a:schemeClr val="accent4"/>
                </a:solidFill>
              </a:rPr>
              <a:t>pdf</a:t>
            </a:r>
            <a:r>
              <a:rPr lang="zh-TW" altLang="en-US" b="1" dirty="0" smtClean="0">
                <a:solidFill>
                  <a:schemeClr val="accent4"/>
                </a:solidFill>
              </a:rPr>
              <a:t>檔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429000"/>
            <a:ext cx="6115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681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2909"/>
            <a:ext cx="9144000" cy="51435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4"/>
                </a:solidFill>
              </a:rPr>
              <a:t>pdf</a:t>
            </a:r>
            <a:r>
              <a:rPr lang="zh-TW" altLang="en-US" b="1" dirty="0">
                <a:solidFill>
                  <a:schemeClr val="accent4"/>
                </a:solidFill>
              </a:rPr>
              <a:t>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3656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45" y="188640"/>
            <a:ext cx="7772400" cy="64960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3245" y="3284984"/>
            <a:ext cx="555891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411760" y="24928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列印報表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3245" y="404664"/>
            <a:ext cx="51835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774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26" y="116632"/>
            <a:ext cx="6592466" cy="5925319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H="1" flipV="1">
            <a:off x="5724128" y="5805264"/>
            <a:ext cx="216024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5278142" y="47971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列印報表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66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登出時</a:t>
            </a:r>
            <a:r>
              <a:rPr lang="en-US" altLang="zh-TW" b="1" dirty="0" smtClean="0">
                <a:solidFill>
                  <a:schemeClr val="accent4"/>
                </a:solidFill>
              </a:rPr>
              <a:t>, </a:t>
            </a:r>
            <a:r>
              <a:rPr lang="zh-TW" altLang="en-US" b="1" dirty="0" smtClean="0">
                <a:solidFill>
                  <a:schemeClr val="accent4"/>
                </a:solidFill>
              </a:rPr>
              <a:t>選切換帳戶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8561"/>
            <a:ext cx="9144000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812360" y="1728561"/>
            <a:ext cx="1224136" cy="980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144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付出最多的人，也是收穫最多的人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rgbClr val="92D050"/>
                </a:solidFill>
                <a:latin typeface="+mj-ea"/>
              </a:rPr>
              <a:t>~</a:t>
            </a:r>
            <a:r>
              <a:rPr lang="zh-TW" altLang="en-US" sz="2800" b="1" dirty="0">
                <a:solidFill>
                  <a:srgbClr val="92D050"/>
                </a:solidFill>
                <a:latin typeface="+mj-ea"/>
              </a:rPr>
              <a:t>共勉之</a:t>
            </a:r>
            <a:r>
              <a:rPr lang="en-US" altLang="zh-TW" sz="2800" b="1" dirty="0">
                <a:solidFill>
                  <a:srgbClr val="92D050"/>
                </a:solidFill>
                <a:latin typeface="+mj-ea"/>
              </a:rPr>
              <a:t>~</a:t>
            </a:r>
            <a:endParaRPr lang="zh-TW" altLang="en-US" sz="2800" b="1" dirty="0">
              <a:solidFill>
                <a:srgbClr val="92D05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525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進入手機配置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00808"/>
            <a:ext cx="5827365" cy="50554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07704" y="1844824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99592" y="2060848"/>
            <a:ext cx="36004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938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開始設定手機配置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28800"/>
            <a:ext cx="5613434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1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將右邊圖拉進去手機中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5440576" cy="512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調整版面到最佳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4824"/>
            <a:ext cx="2381622" cy="462584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844824"/>
            <a:ext cx="2376264" cy="464000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106" y="1866770"/>
            <a:ext cx="2344638" cy="460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1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登入</a:t>
            </a:r>
            <a:r>
              <a:rPr lang="en-US" altLang="zh-TW" b="1" dirty="0" smtClean="0">
                <a:solidFill>
                  <a:schemeClr val="accent4"/>
                </a:solidFill>
              </a:rPr>
              <a:t>Power BI </a:t>
            </a:r>
            <a:r>
              <a:rPr lang="zh-TW" altLang="en-US" b="1" dirty="0" smtClean="0">
                <a:solidFill>
                  <a:schemeClr val="accent4"/>
                </a:solidFill>
              </a:rPr>
              <a:t>帳號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8964"/>
            <a:ext cx="9144000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388424" y="1772816"/>
            <a:ext cx="6480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>
            <a:endCxn id="4" idx="2"/>
          </p:cNvCxnSpPr>
          <p:nvPr/>
        </p:nvCxnSpPr>
        <p:spPr>
          <a:xfrm flipV="1">
            <a:off x="8712460" y="1916832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43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輸入帳號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2856"/>
            <a:ext cx="4781550" cy="3019425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H="1" flipV="1">
            <a:off x="1331640" y="4365104"/>
            <a:ext cx="36004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729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輸入密碼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692696"/>
            <a:ext cx="4735611" cy="588011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57200" y="3501008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</a:rPr>
              <a:t>密碼必須大小寫字母</a:t>
            </a:r>
            <a:endParaRPr lang="en-US" altLang="zh-TW" sz="2400" b="1" dirty="0" smtClean="0">
              <a:solidFill>
                <a:srgbClr val="C00000"/>
              </a:solidFill>
            </a:endParaRPr>
          </a:p>
          <a:p>
            <a:r>
              <a:rPr lang="zh-TW" altLang="en-US" sz="2400" b="1" dirty="0" smtClean="0">
                <a:solidFill>
                  <a:srgbClr val="C00000"/>
                </a:solidFill>
              </a:rPr>
              <a:t>與符號數字混和</a:t>
            </a:r>
            <a:endParaRPr lang="en-US" altLang="zh-TW" sz="2400" b="1" dirty="0" smtClean="0">
              <a:solidFill>
                <a:srgbClr val="C00000"/>
              </a:solidFill>
            </a:endParaRPr>
          </a:p>
          <a:p>
            <a:r>
              <a:rPr lang="zh-TW" altLang="en-US" sz="2400" b="1" dirty="0" smtClean="0">
                <a:solidFill>
                  <a:srgbClr val="C00000"/>
                </a:solidFill>
              </a:rPr>
              <a:t>不可以用名字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7524328" y="3329287"/>
            <a:ext cx="18447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50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3366</TotalTime>
  <Words>102</Words>
  <Application>Microsoft Office PowerPoint</Application>
  <PresentationFormat>如螢幕大小 (4:3)</PresentationFormat>
  <Paragraphs>27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3" baseType="lpstr">
      <vt:lpstr>Arial Unicode MS</vt:lpstr>
      <vt:lpstr>微軟正黑體</vt:lpstr>
      <vt:lpstr>Arial</vt:lpstr>
      <vt:lpstr>清晰度</vt:lpstr>
      <vt:lpstr>Power bi</vt:lpstr>
      <vt:lpstr>建立為 Power BI 手機應用程式最佳化的報表</vt:lpstr>
      <vt:lpstr>進入手機配置</vt:lpstr>
      <vt:lpstr>開始設定手機配置</vt:lpstr>
      <vt:lpstr>將右邊圖拉進去手機中</vt:lpstr>
      <vt:lpstr>調整版面到最佳</vt:lpstr>
      <vt:lpstr>登入Power BI 帳號</vt:lpstr>
      <vt:lpstr>輸入帳號</vt:lpstr>
      <vt:lpstr>輸入密碼</vt:lpstr>
      <vt:lpstr>登入後右邊出現名字</vt:lpstr>
      <vt:lpstr>PowerPoint 簡報</vt:lpstr>
      <vt:lpstr>PowerPoint 簡報</vt:lpstr>
      <vt:lpstr>PowerPoint 簡報</vt:lpstr>
      <vt:lpstr>下載Power BI app</vt:lpstr>
      <vt:lpstr>打開Power BI app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匯出為pdf檔</vt:lpstr>
      <vt:lpstr>pdf檔</vt:lpstr>
      <vt:lpstr>PowerPoint 簡報</vt:lpstr>
      <vt:lpstr>PowerPoint 簡報</vt:lpstr>
      <vt:lpstr>登出時, 選切換帳戶</vt:lpstr>
      <vt:lpstr>付出最多的人，也是收穫最多的人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 教學</dc:title>
  <dc:creator>chilo</dc:creator>
  <cp:lastModifiedBy>琪 羅</cp:lastModifiedBy>
  <cp:revision>222</cp:revision>
  <dcterms:created xsi:type="dcterms:W3CDTF">2014-11-07T00:17:44Z</dcterms:created>
  <dcterms:modified xsi:type="dcterms:W3CDTF">2019-10-21T00:21:33Z</dcterms:modified>
</cp:coreProperties>
</file>