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57" r:id="rId4"/>
    <p:sldId id="259" r:id="rId5"/>
    <p:sldId id="260" r:id="rId6"/>
    <p:sldId id="274" r:id="rId7"/>
    <p:sldId id="261" r:id="rId8"/>
    <p:sldId id="263" r:id="rId9"/>
    <p:sldId id="275" r:id="rId10"/>
    <p:sldId id="276" r:id="rId11"/>
    <p:sldId id="265" r:id="rId12"/>
    <p:sldId id="277" r:id="rId13"/>
    <p:sldId id="266" r:id="rId14"/>
    <p:sldId id="267" r:id="rId15"/>
    <p:sldId id="269" r:id="rId16"/>
    <p:sldId id="270" r:id="rId17"/>
    <p:sldId id="271" r:id="rId18"/>
    <p:sldId id="272" r:id="rId19"/>
    <p:sldId id="268" r:id="rId20"/>
    <p:sldId id="262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4D8277C2-8158-42FD-9516-6ACB5614E395}">
          <p14:sldIdLst>
            <p14:sldId id="256"/>
            <p14:sldId id="273"/>
            <p14:sldId id="257"/>
            <p14:sldId id="259"/>
            <p14:sldId id="260"/>
            <p14:sldId id="274"/>
            <p14:sldId id="261"/>
            <p14:sldId id="263"/>
            <p14:sldId id="275"/>
            <p14:sldId id="276"/>
            <p14:sldId id="265"/>
            <p14:sldId id="277"/>
            <p14:sldId id="266"/>
            <p14:sldId id="267"/>
            <p14:sldId id="269"/>
            <p14:sldId id="270"/>
            <p14:sldId id="271"/>
            <p14:sldId id="272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2018/05/13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R</a:t>
            </a:r>
            <a:r>
              <a:rPr lang="zh-TW" altLang="en-US" b="1" dirty="0" smtClean="0">
                <a:latin typeface="+mj-ea"/>
              </a:rPr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en-US" b="1" dirty="0" smtClean="0">
                <a:latin typeface="+mj-ea"/>
                <a:ea typeface="+mj-ea"/>
              </a:rPr>
              <a:t>安裝</a:t>
            </a:r>
            <a:r>
              <a:rPr lang="en-US" altLang="zh-TW" b="1" dirty="0" err="1" smtClean="0">
                <a:latin typeface="+mj-ea"/>
                <a:ea typeface="+mj-ea"/>
              </a:rPr>
              <a:t>RStudio</a:t>
            </a:r>
            <a:endParaRPr lang="en-US" altLang="zh-TW" b="1" dirty="0" smtClean="0">
              <a:latin typeface="+mj-ea"/>
              <a:ea typeface="+mj-ea"/>
            </a:endParaRPr>
          </a:p>
          <a:p>
            <a:pPr lvl="0"/>
            <a:endParaRPr lang="en-US" altLang="zh-TW" b="1" dirty="0">
              <a:latin typeface="+mj-ea"/>
              <a:ea typeface="+mj-ea"/>
            </a:endParaRPr>
          </a:p>
          <a:p>
            <a:pPr lvl="0"/>
            <a:endParaRPr lang="en-US" altLang="zh-TW" b="1" dirty="0" smtClean="0">
              <a:latin typeface="+mj-ea"/>
              <a:ea typeface="+mj-ea"/>
            </a:endParaRPr>
          </a:p>
          <a:p>
            <a:pPr lvl="0" algn="r"/>
            <a:r>
              <a:rPr lang="zh-TW" altLang="en-US" b="1" dirty="0" smtClean="0">
                <a:latin typeface="+mj-ea"/>
                <a:ea typeface="+mj-ea"/>
              </a:rPr>
              <a:t>羅琪老師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選擇安裝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093201" cy="4392488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5220072" y="5949280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7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執行安裝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01869"/>
            <a:ext cx="6369314" cy="46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安裝完成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066972" cy="4392488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5220072" y="5949280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8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47" y="1503521"/>
            <a:ext cx="5358916" cy="5021823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開啟</a:t>
            </a:r>
            <a:r>
              <a:rPr lang="en-US" altLang="zh-TW" b="1" dirty="0" err="1" smtClean="0">
                <a:solidFill>
                  <a:srgbClr val="00B050"/>
                </a:solidFill>
              </a:rPr>
              <a:t>RStudio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19672" y="3933056"/>
            <a:ext cx="671465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24000"/>
            <a:ext cx="6598691" cy="528058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出現</a:t>
            </a:r>
            <a:r>
              <a:rPr lang="en-US" altLang="zh-TW" b="1" dirty="0" smtClean="0">
                <a:solidFill>
                  <a:srgbClr val="00B050"/>
                </a:solidFill>
              </a:rPr>
              <a:t>R</a:t>
            </a:r>
            <a:r>
              <a:rPr lang="zh-TW" altLang="en-US" b="1" dirty="0" smtClean="0">
                <a:solidFill>
                  <a:srgbClr val="00B050"/>
                </a:solidFill>
              </a:rPr>
              <a:t>工作室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47664" y="33569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編輯程式碼視窗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33569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記憶體內的物件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91680" y="508078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執行指令的</a:t>
            </a:r>
            <a:r>
              <a:rPr lang="en-US" altLang="zh-TW" b="1" dirty="0" smtClean="0">
                <a:solidFill>
                  <a:srgbClr val="FF0000"/>
                </a:solidFill>
              </a:rPr>
              <a:t>Console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01769" y="5373216"/>
            <a:ext cx="2241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File-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檔案清單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Plots-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繪圖區塊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Packages-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套件清單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Help-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幫助說明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1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在</a:t>
            </a:r>
            <a:r>
              <a:rPr lang="en-US" altLang="zh-TW" b="1" dirty="0" smtClean="0">
                <a:solidFill>
                  <a:srgbClr val="00B050"/>
                </a:solidFill>
              </a:rPr>
              <a:t>Tools</a:t>
            </a:r>
            <a:r>
              <a:rPr lang="zh-TW" altLang="en-US" b="1" dirty="0" smtClean="0">
                <a:solidFill>
                  <a:srgbClr val="00B050"/>
                </a:solidFill>
              </a:rPr>
              <a:t>下選</a:t>
            </a:r>
            <a:r>
              <a:rPr lang="en-US" altLang="zh-TW" b="1" dirty="0" smtClean="0">
                <a:solidFill>
                  <a:srgbClr val="00B050"/>
                </a:solidFill>
              </a:rPr>
              <a:t>Global Options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5876925" cy="4552950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 flipV="1">
            <a:off x="5436096" y="4293096"/>
            <a:ext cx="86409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5" y="1546139"/>
            <a:ext cx="5041271" cy="4998476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在</a:t>
            </a:r>
            <a:r>
              <a:rPr lang="en-US" altLang="zh-TW" b="1" dirty="0" smtClean="0">
                <a:solidFill>
                  <a:srgbClr val="00B050"/>
                </a:solidFill>
              </a:rPr>
              <a:t>Options</a:t>
            </a:r>
            <a:r>
              <a:rPr lang="zh-TW" altLang="en-US" b="1" dirty="0" smtClean="0">
                <a:solidFill>
                  <a:srgbClr val="00B050"/>
                </a:solidFill>
              </a:rPr>
              <a:t>中可作不同設定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139952" y="2132856"/>
            <a:ext cx="86409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652120" y="256490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請確定是目前安裝的</a:t>
            </a:r>
            <a:r>
              <a:rPr lang="en-US" altLang="zh-TW" b="1" dirty="0" smtClean="0">
                <a:solidFill>
                  <a:srgbClr val="FF0000"/>
                </a:solidFill>
              </a:rPr>
              <a:t>R</a:t>
            </a:r>
            <a:r>
              <a:rPr lang="zh-TW" altLang="en-US" b="1" dirty="0" smtClean="0">
                <a:solidFill>
                  <a:srgbClr val="FF0000"/>
                </a:solidFill>
              </a:rPr>
              <a:t>版本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87" y="1511760"/>
            <a:ext cx="4919513" cy="4869568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在</a:t>
            </a:r>
            <a:r>
              <a:rPr lang="en-US" altLang="zh-TW" b="1" dirty="0" smtClean="0">
                <a:solidFill>
                  <a:srgbClr val="00B050"/>
                </a:solidFill>
              </a:rPr>
              <a:t>Options</a:t>
            </a:r>
            <a:r>
              <a:rPr lang="zh-TW" altLang="en-US" b="1" dirty="0" smtClean="0">
                <a:solidFill>
                  <a:srgbClr val="00B050"/>
                </a:solidFill>
              </a:rPr>
              <a:t>中可作不同設定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2987824" y="4725144"/>
            <a:ext cx="43894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3563888" y="5661248"/>
            <a:ext cx="413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可以將底色設為</a:t>
            </a:r>
            <a:r>
              <a:rPr lang="en-US" altLang="zh-TW" b="1" dirty="0" smtClean="0">
                <a:solidFill>
                  <a:srgbClr val="FF0000"/>
                </a:solidFill>
              </a:rPr>
              <a:t>Tomorrow Night Blue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2646864" y="2955962"/>
            <a:ext cx="242284" cy="6644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979712" y="3583947"/>
            <a:ext cx="288032" cy="3505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1422" y="2435237"/>
            <a:ext cx="1042266" cy="273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98687" y="375531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可以改變背景顏色</a:t>
            </a:r>
            <a:r>
              <a:rPr lang="en-US" altLang="zh-TW" b="1" dirty="0" smtClean="0">
                <a:solidFill>
                  <a:srgbClr val="FF0000"/>
                </a:solidFill>
              </a:rPr>
              <a:t>, </a:t>
            </a:r>
            <a:r>
              <a:rPr lang="zh-TW" altLang="en-US" b="1" dirty="0" smtClean="0">
                <a:solidFill>
                  <a:srgbClr val="FF0000"/>
                </a:solidFill>
              </a:rPr>
              <a:t>字型</a:t>
            </a:r>
            <a:r>
              <a:rPr lang="en-US" altLang="zh-TW" b="1" dirty="0" smtClean="0">
                <a:solidFill>
                  <a:srgbClr val="FF0000"/>
                </a:solidFill>
              </a:rPr>
              <a:t>, </a:t>
            </a:r>
            <a:r>
              <a:rPr lang="zh-TW" altLang="en-US" b="1" dirty="0" smtClean="0">
                <a:solidFill>
                  <a:srgbClr val="FF0000"/>
                </a:solidFill>
              </a:rPr>
              <a:t>字大小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3902"/>
            <a:ext cx="4811811" cy="473803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在</a:t>
            </a:r>
            <a:r>
              <a:rPr lang="en-US" altLang="zh-TW" b="1" dirty="0" smtClean="0">
                <a:solidFill>
                  <a:srgbClr val="00B050"/>
                </a:solidFill>
              </a:rPr>
              <a:t>Options</a:t>
            </a:r>
            <a:r>
              <a:rPr lang="zh-TW" altLang="en-US" b="1" dirty="0" smtClean="0">
                <a:solidFill>
                  <a:srgbClr val="00B050"/>
                </a:solidFill>
              </a:rPr>
              <a:t>中可作不同設定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192" y="37882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可以改變面板</a:t>
            </a:r>
            <a:r>
              <a:rPr lang="zh-TW" altLang="en-US" b="1" dirty="0">
                <a:solidFill>
                  <a:srgbClr val="FF0000"/>
                </a:solidFill>
              </a:rPr>
              <a:t>佈局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2780928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3851920" y="6166673"/>
            <a:ext cx="288032" cy="3505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203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just"/>
            <a:r>
              <a:rPr lang="zh-TW" altLang="en-US" b="1" dirty="0" smtClean="0">
                <a:solidFill>
                  <a:srgbClr val="00B050"/>
                </a:solidFill>
              </a:rPr>
              <a:t>設定後</a:t>
            </a:r>
            <a:r>
              <a:rPr lang="en-US" altLang="zh-TW" b="1" dirty="0" smtClean="0">
                <a:solidFill>
                  <a:srgbClr val="00B050"/>
                </a:solidFill>
              </a:rPr>
              <a:t>R</a:t>
            </a:r>
            <a:r>
              <a:rPr lang="zh-TW" altLang="en-US" b="1" dirty="0" smtClean="0">
                <a:solidFill>
                  <a:srgbClr val="00B050"/>
                </a:solidFill>
              </a:rPr>
              <a:t>工作室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4000"/>
            <a:ext cx="6622529" cy="51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R </a:t>
            </a:r>
            <a:r>
              <a:rPr lang="en-US" altLang="zh-TW" b="1" dirty="0" smtClean="0">
                <a:solidFill>
                  <a:srgbClr val="00B050"/>
                </a:solidFill>
              </a:rPr>
              <a:t>Studio</a:t>
            </a:r>
            <a:r>
              <a:rPr lang="zh-TW" altLang="en-US" b="1" dirty="0" smtClean="0">
                <a:solidFill>
                  <a:srgbClr val="00B050"/>
                </a:solidFill>
              </a:rPr>
              <a:t>簡介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R Studio</a:t>
            </a:r>
            <a:r>
              <a:rPr lang="zh-TW" altLang="en-US" sz="2800" dirty="0"/>
              <a:t>是一套</a:t>
            </a:r>
            <a:r>
              <a:rPr lang="zh-TW" altLang="en-US" sz="2800" dirty="0">
                <a:solidFill>
                  <a:srgbClr val="FF0000"/>
                </a:solidFill>
              </a:rPr>
              <a:t>跨平台的</a:t>
            </a:r>
            <a:r>
              <a:rPr lang="en-US" altLang="zh-TW" sz="2800" dirty="0">
                <a:solidFill>
                  <a:srgbClr val="FF0000"/>
                </a:solidFill>
              </a:rPr>
              <a:t>R</a:t>
            </a:r>
            <a:r>
              <a:rPr lang="zh-TW" altLang="en-US" sz="2800" dirty="0">
                <a:solidFill>
                  <a:srgbClr val="FF0000"/>
                </a:solidFill>
              </a:rPr>
              <a:t>語言</a:t>
            </a:r>
            <a:r>
              <a:rPr lang="en-US" altLang="zh-TW" sz="2800" dirty="0" smtClean="0">
                <a:solidFill>
                  <a:srgbClr val="FF0000"/>
                </a:solidFill>
              </a:rPr>
              <a:t>IDE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整合</a:t>
            </a:r>
            <a:r>
              <a:rPr lang="zh-TW" altLang="en-US" sz="2800" dirty="0"/>
              <a:t>開發</a:t>
            </a:r>
            <a:r>
              <a:rPr lang="zh-TW" altLang="en-US" sz="2800" dirty="0"/>
              <a:t>環境， </a:t>
            </a:r>
            <a:r>
              <a:rPr lang="en-US" altLang="zh-TW" sz="2800" dirty="0" smtClean="0"/>
              <a:t>Integrated </a:t>
            </a:r>
            <a:r>
              <a:rPr lang="en-US" altLang="zh-TW" sz="2800" dirty="0"/>
              <a:t>Development </a:t>
            </a:r>
            <a:r>
              <a:rPr lang="en-US" altLang="zh-TW" sz="2800" dirty="0" smtClean="0"/>
              <a:t>Environment)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比一般僅安裝</a:t>
            </a:r>
            <a:r>
              <a:rPr lang="en-US" altLang="zh-TW" sz="2800" dirty="0"/>
              <a:t>R</a:t>
            </a:r>
            <a:r>
              <a:rPr lang="zh-TW" altLang="en-US" sz="2800" dirty="0"/>
              <a:t>語言的介面方便且清楚許多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en-US" altLang="zh-TW" sz="2800" dirty="0" smtClean="0"/>
              <a:t>R</a:t>
            </a:r>
            <a:r>
              <a:rPr lang="en-US" altLang="zh-TW" sz="2800" dirty="0"/>
              <a:t> Studio</a:t>
            </a:r>
            <a:r>
              <a:rPr lang="zh-TW" altLang="en-US" sz="2800" dirty="0"/>
              <a:t>能透過建立一個</a:t>
            </a:r>
            <a:r>
              <a:rPr lang="en-US" altLang="zh-TW" sz="2800" dirty="0" smtClean="0"/>
              <a:t>R project(</a:t>
            </a:r>
            <a:r>
              <a:rPr lang="zh-TW" altLang="en-US" sz="2800" dirty="0" smtClean="0"/>
              <a:t>專案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並方便管理不同的</a:t>
            </a:r>
            <a:r>
              <a:rPr lang="en-US" altLang="zh-TW" sz="2800" dirty="0"/>
              <a:t>R</a:t>
            </a:r>
            <a:r>
              <a:rPr lang="zh-TW" altLang="en-US" sz="2800" dirty="0"/>
              <a:t>程式開發專案，支援程式碼自動完成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除</a:t>
            </a:r>
            <a:r>
              <a:rPr lang="zh-TW" altLang="en-US" sz="2800" dirty="0" smtClean="0"/>
              <a:t>桌面</a:t>
            </a:r>
            <a:r>
              <a:rPr lang="en-US" altLang="zh-TW" sz="2800" dirty="0" smtClean="0"/>
              <a:t>(Desktop)</a:t>
            </a:r>
            <a:r>
              <a:rPr lang="zh-TW" altLang="en-US" sz="2800" dirty="0" smtClean="0"/>
              <a:t>版本</a:t>
            </a:r>
            <a:r>
              <a:rPr lang="zh-TW" altLang="en-US" sz="2800" dirty="0"/>
              <a:t>之外，使用者也可以透過網頁瀏覽器登入</a:t>
            </a:r>
            <a:r>
              <a:rPr lang="en-US" altLang="zh-TW" sz="2800" dirty="0"/>
              <a:t>Server</a:t>
            </a:r>
            <a:r>
              <a:rPr lang="zh-TW" altLang="en-US" sz="2800" dirty="0"/>
              <a:t>的版本進行操作。</a:t>
            </a:r>
          </a:p>
        </p:txBody>
      </p:sp>
    </p:spTree>
    <p:extLst>
      <p:ext uri="{BB962C8B-B14F-4D97-AF65-F5344CB8AC3E}">
        <p14:creationId xmlns:p14="http://schemas.microsoft.com/office/powerpoint/2010/main" val="94636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2276872"/>
            <a:ext cx="4534470" cy="43389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如何下載</a:t>
            </a:r>
            <a:r>
              <a:rPr lang="en-US" altLang="zh-TW" b="1" dirty="0" err="1" smtClean="0">
                <a:solidFill>
                  <a:srgbClr val="00B050"/>
                </a:solidFill>
              </a:rPr>
              <a:t>RStudio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zh-TW" sz="2800" b="1" dirty="0" smtClean="0">
                <a:latin typeface="+mj-ea"/>
                <a:ea typeface="+mj-ea"/>
              </a:rPr>
              <a:t>進入</a:t>
            </a:r>
            <a:r>
              <a:rPr lang="en-US" altLang="zh-TW" sz="2800" b="1" dirty="0" err="1" smtClean="0">
                <a:latin typeface="+mj-ea"/>
                <a:ea typeface="+mj-ea"/>
              </a:rPr>
              <a:t>RStudio</a:t>
            </a:r>
            <a:r>
              <a:rPr lang="zh-TW" altLang="en-US" sz="2800" b="1" dirty="0" smtClean="0">
                <a:latin typeface="+mj-ea"/>
                <a:ea typeface="+mj-ea"/>
              </a:rPr>
              <a:t>網站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en-US" altLang="zh-TW" sz="2800" b="1" dirty="0">
                <a:latin typeface="+mj-ea"/>
                <a:ea typeface="+mj-ea"/>
                <a:hlinkClick r:id="rId3"/>
              </a:rPr>
              <a:t>http://www.rstudio.com</a:t>
            </a:r>
            <a:r>
              <a:rPr lang="en-US" altLang="zh-TW" sz="2800" b="1" dirty="0" smtClean="0">
                <a:latin typeface="+mj-ea"/>
                <a:ea typeface="+mj-ea"/>
                <a:hlinkClick r:id="rId3"/>
              </a:rPr>
              <a:t>/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</a:p>
          <a:p>
            <a:pPr algn="just"/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1295635" y="5890155"/>
            <a:ext cx="936103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056055" cy="43532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選擇</a:t>
            </a:r>
            <a:r>
              <a:rPr lang="en-US" altLang="zh-TW" b="1" dirty="0" smtClean="0">
                <a:solidFill>
                  <a:srgbClr val="00B050"/>
                </a:solidFill>
              </a:rPr>
              <a:t>Desktop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79513" y="5157192"/>
            <a:ext cx="504055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83568" y="4365104"/>
            <a:ext cx="1944216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1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2719"/>
            <a:ext cx="4320480" cy="68227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6768" cy="55598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往下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選擇</a:t>
            </a:r>
            <a:r>
              <a:rPr lang="en-US" altLang="zh-TW" dirty="0" smtClean="0"/>
              <a:t>Open Source Edition</a:t>
            </a:r>
            <a:br>
              <a:rPr lang="en-US" altLang="zh-TW" dirty="0" smtClean="0"/>
            </a:br>
            <a:r>
              <a:rPr lang="zh-TW" altLang="en-US" dirty="0" smtClean="0"/>
              <a:t>是免費</a:t>
            </a:r>
            <a:r>
              <a:rPr lang="en-US" altLang="zh-TW" dirty="0" smtClean="0"/>
              <a:t>(Free)</a:t>
            </a:r>
            <a:r>
              <a:rPr lang="zh-TW" altLang="en-US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92696" y="1582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504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en-US" altLang="zh-TW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</a:b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6084168" y="881682"/>
            <a:ext cx="504055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5724128" y="6585515"/>
            <a:ext cx="540568" cy="453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選擇</a:t>
            </a:r>
            <a:r>
              <a:rPr lang="en-US" altLang="zh-TW" b="1" dirty="0" smtClean="0">
                <a:solidFill>
                  <a:srgbClr val="00B050"/>
                </a:solidFill>
              </a:rPr>
              <a:t>FREE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456512" cy="459920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1619672" y="5517232"/>
            <a:ext cx="504055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4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8636"/>
            <a:ext cx="8168628" cy="38126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選</a:t>
            </a:r>
            <a:r>
              <a:rPr lang="en-US" altLang="zh-TW" b="1" dirty="0" smtClean="0">
                <a:solidFill>
                  <a:srgbClr val="00B050"/>
                </a:solidFill>
              </a:rPr>
              <a:t>Windows </a:t>
            </a:r>
            <a:r>
              <a:rPr lang="en-US" altLang="zh-TW" b="1" dirty="0" smtClean="0">
                <a:solidFill>
                  <a:srgbClr val="00B050"/>
                </a:solidFill>
              </a:rPr>
              <a:t>Vista/7/8/10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51520" y="4671390"/>
            <a:ext cx="288032" cy="485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57200" y="4437112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6236131" cy="45365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使用安裝精靈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3347864" y="2753494"/>
            <a:ext cx="4572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5508104" y="5766048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選取安裝位置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9" y="1772816"/>
            <a:ext cx="6245278" cy="4464496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364088" y="5949280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8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844</TotalTime>
  <Words>145</Words>
  <Application>Microsoft Office PowerPoint</Application>
  <PresentationFormat>如螢幕大小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新細明體</vt:lpstr>
      <vt:lpstr>Arial</vt:lpstr>
      <vt:lpstr>Times New Roman</vt:lpstr>
      <vt:lpstr>清晰度</vt:lpstr>
      <vt:lpstr>R教學</vt:lpstr>
      <vt:lpstr>R Studio簡介</vt:lpstr>
      <vt:lpstr>如何下載RStudio</vt:lpstr>
      <vt:lpstr>選擇Desktop</vt:lpstr>
      <vt:lpstr>往下 選擇Open Source Edition 是免費(Free)的 </vt:lpstr>
      <vt:lpstr>選擇FREE</vt:lpstr>
      <vt:lpstr>選Windows Vista/7/8/10</vt:lpstr>
      <vt:lpstr>使用安裝精靈</vt:lpstr>
      <vt:lpstr>選取安裝位置</vt:lpstr>
      <vt:lpstr>選擇安裝</vt:lpstr>
      <vt:lpstr>執行安裝</vt:lpstr>
      <vt:lpstr>安裝完成</vt:lpstr>
      <vt:lpstr>開啟RStudio</vt:lpstr>
      <vt:lpstr>出現R工作室</vt:lpstr>
      <vt:lpstr>在Tools下選Global Options</vt:lpstr>
      <vt:lpstr>在Options中可作不同設定</vt:lpstr>
      <vt:lpstr>在Options中可作不同設定</vt:lpstr>
      <vt:lpstr>在Options中可作不同設定</vt:lpstr>
      <vt:lpstr>設定後R工作室</vt:lpstr>
      <vt:lpstr>付出最多的人，也是收穫最多的人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chi lo</cp:lastModifiedBy>
  <cp:revision>45</cp:revision>
  <dcterms:created xsi:type="dcterms:W3CDTF">2014-11-07T00:17:44Z</dcterms:created>
  <dcterms:modified xsi:type="dcterms:W3CDTF">2018-05-13T09:17:39Z</dcterms:modified>
</cp:coreProperties>
</file>