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07" r:id="rId2"/>
    <p:sldId id="308" r:id="rId3"/>
    <p:sldId id="310" r:id="rId4"/>
    <p:sldId id="311" r:id="rId5"/>
    <p:sldId id="30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764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TW" altLang="zh-TW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zh-TW" altLang="zh-TW"/>
          </a:p>
        </p:txBody>
      </p:sp>
      <p:sp>
        <p:nvSpPr>
          <p:cNvPr id="665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TW" altLang="zh-TW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4F3298-33D8-442D-8F7C-DB0151409C7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4226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72CCB7-A9FF-4A57-B6C9-03B0093A0B4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31366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AB75B8-4A76-4F0E-8190-8F83AFE8256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01083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CB1F44-7F73-4187-BD6F-1777223144D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28120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BF54BF-9843-4C54-B1B1-69BB8C67D52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436582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AB194D-BEFC-4162-BE7E-D6C409AEA5C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80228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C97006-A090-4F62-A36A-3C6841EE60E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8785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68FC91-B34B-4D99-8B62-463D1DEA187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874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5F7DC9-B743-41DF-8F5F-5B6662F1814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69534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36DF97-8952-4BD4-A9F8-AB3642391D4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861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49DFE3-A22A-49A1-BC78-9D6F1891C87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9915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2A38BA-2F51-4AB5-9A19-37BC786DB93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9730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738F3-9A48-42FD-ABE5-08FA5BCF55E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04474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E17E30-4E8B-4988-8623-6600A133631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70000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zh-TW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fld id="{D58A7FD1-8FDE-4726-A50F-D037CD3C399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zh-TW" sz="1400">
                <a:ea typeface="新細明體" charset="-120"/>
              </a:rPr>
              <a:t>Linear Regression Analysis 5E Montgomery, Peck &amp; Vining</a:t>
            </a: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F0ACDB-B8A6-4AA5-9588-593C8064EC6C}" type="slidenum">
              <a:rPr lang="en-US" altLang="zh-TW" sz="1400"/>
              <a:pPr eaLnBrk="1" hangingPunct="1"/>
              <a:t>1</a:t>
            </a:fld>
            <a:endParaRPr lang="en-US" altLang="zh-TW" sz="1400"/>
          </a:p>
        </p:txBody>
      </p:sp>
      <p:pic>
        <p:nvPicPr>
          <p:cNvPr id="634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08075"/>
            <a:ext cx="7848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5867400" y="304800"/>
            <a:ext cx="142378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b="1" i="1" dirty="0" smtClean="0">
                <a:solidFill>
                  <a:srgbClr val="C00000"/>
                </a:solidFill>
              </a:rPr>
              <a:t>x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-</a:t>
            </a:r>
            <a:r>
              <a:rPr lang="zh-TW" altLang="en-US" sz="2000" b="1" dirty="0" smtClean="0">
                <a:solidFill>
                  <a:srgbClr val="C00000"/>
                </a:solidFill>
              </a:rPr>
              <a:t>運送箱數</a:t>
            </a:r>
            <a:endParaRPr lang="en-US" altLang="zh-TW" sz="2000" b="1" dirty="0" smtClean="0">
              <a:solidFill>
                <a:srgbClr val="C00000"/>
              </a:solidFill>
            </a:endParaRPr>
          </a:p>
          <a:p>
            <a:r>
              <a:rPr lang="en-US" altLang="zh-TW" sz="2000" b="1" i="1" dirty="0">
                <a:solidFill>
                  <a:srgbClr val="C00000"/>
                </a:solidFill>
              </a:rPr>
              <a:t>y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-</a:t>
            </a:r>
            <a:r>
              <a:rPr lang="zh-TW" altLang="en-US" sz="2000" b="1" dirty="0" smtClean="0">
                <a:solidFill>
                  <a:srgbClr val="C00000"/>
                </a:solidFill>
              </a:rPr>
              <a:t>運送時間</a:t>
            </a:r>
            <a:endParaRPr lang="en-US" altLang="zh-TW" sz="2000" b="1" dirty="0" smtClean="0">
              <a:solidFill>
                <a:srgbClr val="C00000"/>
              </a:solidFill>
            </a:endParaRPr>
          </a:p>
          <a:p>
            <a:r>
              <a:rPr lang="en-US" altLang="zh-TW" sz="2000" b="1" i="1" dirty="0">
                <a:solidFill>
                  <a:srgbClr val="C00000"/>
                </a:solidFill>
              </a:rPr>
              <a:t>n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=25</a:t>
            </a:r>
            <a:endParaRPr lang="zh-TW" altLang="en-US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zh-TW" sz="1400">
                <a:ea typeface="新細明體" charset="-120"/>
              </a:rPr>
              <a:t>Linear Regression Analysis 5E Montgomery, Peck &amp; Vining</a:t>
            </a:r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A9DDA68-523F-4787-9371-692CBEF3BA11}" type="slidenum">
              <a:rPr lang="en-US" altLang="zh-TW" sz="1400"/>
              <a:pPr eaLnBrk="1" hangingPunct="1"/>
              <a:t>2</a:t>
            </a:fld>
            <a:endParaRPr lang="en-US" altLang="zh-TW" sz="1400"/>
          </a:p>
        </p:txBody>
      </p:sp>
      <p:pic>
        <p:nvPicPr>
          <p:cNvPr id="645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25" y="342900"/>
            <a:ext cx="676275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3276600" y="135357"/>
            <a:ext cx="52004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dirty="0" smtClean="0">
                <a:solidFill>
                  <a:srgbClr val="C00000"/>
                </a:solidFill>
              </a:rPr>
              <a:t>拒絕</a:t>
            </a:r>
            <a:r>
              <a:rPr lang="en-US" altLang="zh-TW" sz="2000" b="1" i="1" dirty="0" smtClean="0">
                <a:solidFill>
                  <a:srgbClr val="C00000"/>
                </a:solidFill>
              </a:rPr>
              <a:t>H</a:t>
            </a:r>
            <a:r>
              <a:rPr lang="en-US" altLang="zh-TW" sz="2000" b="1" baseline="-25000" dirty="0" smtClean="0">
                <a:solidFill>
                  <a:srgbClr val="C00000"/>
                </a:solidFill>
              </a:rPr>
              <a:t>0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, </a:t>
            </a:r>
            <a:r>
              <a:rPr lang="zh-TW" altLang="en-US" sz="2000" b="1" dirty="0" smtClean="0">
                <a:solidFill>
                  <a:srgbClr val="C00000"/>
                </a:solidFill>
              </a:rPr>
              <a:t>運送時間與運送箱數有顯著線性相關</a:t>
            </a:r>
            <a:endParaRPr lang="zh-TW" altLang="en-US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Linear Regression Analysis 5E Montgomery, Peck &amp; Vining</a:t>
            </a:r>
            <a:endParaRPr 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38BA-2F51-4AB5-9A19-37BC786DB937}" type="slidenum">
              <a:rPr lang="en-US" altLang="zh-TW" smtClean="0"/>
              <a:pPr/>
              <a:t>3</a:t>
            </a:fld>
            <a:endParaRPr lang="en-US" altLang="zh-TW"/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85800"/>
            <a:ext cx="7330926" cy="324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1290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Linear Regression Analysis 5E Montgomery, Peck &amp; Vining</a:t>
            </a:r>
            <a:endParaRPr 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38BA-2F51-4AB5-9A19-37BC786DB937}" type="slidenum">
              <a:rPr lang="en-US" altLang="zh-TW" smtClean="0"/>
              <a:pPr/>
              <a:t>4</a:t>
            </a:fld>
            <a:endParaRPr lang="en-US" altLang="zh-TW"/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62000"/>
            <a:ext cx="7886701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8700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zh-TW" sz="1400">
                <a:ea typeface="新細明體" charset="-120"/>
              </a:rPr>
              <a:t>Linear Regression Analysis 5E Montgomery, Peck &amp; Vining</a:t>
            </a: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AE842A9-62F6-4E64-9F21-FA4562ABCA36}" type="slidenum">
              <a:rPr lang="en-US" altLang="zh-TW" sz="1400"/>
              <a:pPr eaLnBrk="1" hangingPunct="1"/>
              <a:t>5</a:t>
            </a:fld>
            <a:endParaRPr lang="en-US" altLang="zh-TW" sz="1400"/>
          </a:p>
        </p:txBody>
      </p:sp>
      <p:pic>
        <p:nvPicPr>
          <p:cNvPr id="6554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85800"/>
            <a:ext cx="8153400" cy="416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1203</TotalTime>
  <Words>71</Words>
  <Application>Microsoft Office PowerPoint</Application>
  <PresentationFormat>如螢幕大小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9" baseType="lpstr">
      <vt:lpstr>Times New Roman</vt:lpstr>
      <vt:lpstr>Arial</vt:lpstr>
      <vt:lpstr>Symbol</vt:lpstr>
      <vt:lpstr>Default Design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CBS Consulting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Connie Borror</dc:creator>
  <cp:lastModifiedBy>chilo</cp:lastModifiedBy>
  <cp:revision>57</cp:revision>
  <cp:lastPrinted>2001-08-29T04:31:55Z</cp:lastPrinted>
  <dcterms:created xsi:type="dcterms:W3CDTF">2001-08-23T03:07:40Z</dcterms:created>
  <dcterms:modified xsi:type="dcterms:W3CDTF">2014-10-22T23:55:06Z</dcterms:modified>
</cp:coreProperties>
</file>