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56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04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88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4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49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47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92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46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27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61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74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8022-DE10-481B-9365-1D7C55D0C5C5}" type="datetimeFigureOut">
              <a:rPr lang="zh-TW" altLang="en-US" smtClean="0"/>
              <a:t>2014/10/1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0C8A1-7F0B-40B7-B8D6-883E09A314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45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67B2B9-70C2-4992-861E-7607B58A74CA}" type="slidenum">
              <a:rPr lang="en-US" altLang="zh-TW" sz="1400"/>
              <a:pPr eaLnBrk="1" hangingPunct="1"/>
              <a:t>1</a:t>
            </a:fld>
            <a:endParaRPr lang="en-US" altLang="zh-TW" sz="140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7200" y="7620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29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 smtClean="0">
                <a:ea typeface="新細明體" charset="-120"/>
              </a:rPr>
              <a:t>  </a:t>
            </a:r>
          </a:p>
        </p:txBody>
      </p:sp>
      <p:pic>
        <p:nvPicPr>
          <p:cNvPr id="1229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23963"/>
            <a:ext cx="5410200" cy="471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ea typeface="新細明體" charset="-120"/>
              </a:rPr>
              <a:t>Example 2.1 – The Rocket Propellant Data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92080" y="1106231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推進燃料的年齡</a:t>
            </a:r>
            <a:r>
              <a:rPr lang="en-US" altLang="zh-TW" b="1" dirty="0" smtClean="0">
                <a:solidFill>
                  <a:srgbClr val="C00000"/>
                </a:solidFill>
              </a:rPr>
              <a:t>(</a:t>
            </a:r>
            <a:r>
              <a:rPr lang="zh-TW" altLang="en-US" b="1" dirty="0" smtClean="0">
                <a:solidFill>
                  <a:srgbClr val="C00000"/>
                </a:solidFill>
              </a:rPr>
              <a:t>週</a:t>
            </a:r>
            <a:r>
              <a:rPr lang="en-US" altLang="zh-TW" b="1" dirty="0" smtClean="0">
                <a:solidFill>
                  <a:srgbClr val="C00000"/>
                </a:solidFill>
              </a:rPr>
              <a:t>)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124705" y="110623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切割力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61045" y="3645024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n=20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7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8FBDE9-599F-44BA-BE9E-F5D0DFE47357}" type="slidenum">
              <a:rPr lang="en-US" altLang="zh-TW" sz="1400"/>
              <a:pPr eaLnBrk="1" hangingPunct="1"/>
              <a:t>2</a:t>
            </a:fld>
            <a:endParaRPr lang="en-US" altLang="zh-TW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 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09600"/>
            <a:ext cx="4897438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563888" y="735087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散佈圖顯示</a:t>
            </a:r>
            <a:r>
              <a:rPr lang="zh-TW" altLang="en-US" b="1" dirty="0" smtClean="0">
                <a:solidFill>
                  <a:srgbClr val="C00000"/>
                </a:solidFill>
              </a:rPr>
              <a:t>切割力</a:t>
            </a:r>
            <a:r>
              <a:rPr lang="zh-TW" altLang="en-US" b="1" dirty="0" smtClean="0"/>
              <a:t>與</a:t>
            </a:r>
            <a:r>
              <a:rPr lang="zh-TW" altLang="en-US" b="1" dirty="0" smtClean="0">
                <a:solidFill>
                  <a:srgbClr val="C00000"/>
                </a:solidFill>
              </a:rPr>
              <a:t>推進燃料的年齡</a:t>
            </a:r>
          </a:p>
          <a:p>
            <a:r>
              <a:rPr lang="zh-TW" altLang="en-US" b="1" dirty="0" smtClean="0"/>
              <a:t>有</a:t>
            </a:r>
            <a:r>
              <a:rPr lang="zh-TW" altLang="en-US" b="1" dirty="0" smtClean="0">
                <a:solidFill>
                  <a:srgbClr val="C00000"/>
                </a:solidFill>
              </a:rPr>
              <a:t>強的線性關係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87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D7E7E0-EE81-4330-B01C-52483CA3F7A3}" type="slidenum">
              <a:rPr lang="en-US" altLang="zh-TW" sz="1400"/>
              <a:pPr eaLnBrk="1" hangingPunct="1"/>
              <a:t>3</a:t>
            </a:fld>
            <a:endParaRPr lang="en-US" altLang="zh-TW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zh-TW" sz="3600" smtClean="0">
                <a:ea typeface="新細明體" charset="-120"/>
                <a:sym typeface="Symbol" pitchFamily="18" charset="2"/>
              </a:rPr>
              <a:t>Example 2.1- Rocket Propellant Data</a:t>
            </a:r>
          </a:p>
        </p:txBody>
      </p:sp>
      <p:sp>
        <p:nvSpPr>
          <p:cNvPr id="14341" name="Line 3"/>
          <p:cNvSpPr>
            <a:spLocks noChangeShapeType="1"/>
          </p:cNvSpPr>
          <p:nvPr/>
        </p:nvSpPr>
        <p:spPr bwMode="auto">
          <a:xfrm>
            <a:off x="762000" y="11430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ea typeface="新細明體" charset="-120"/>
              </a:rPr>
              <a:t>  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838200" y="24384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zh-TW" altLang="zh-TW"/>
          </a:p>
        </p:txBody>
      </p:sp>
      <p:pic>
        <p:nvPicPr>
          <p:cNvPr id="1434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41525"/>
            <a:ext cx="75438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77724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03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F110AF-754E-48C7-A0F1-E6F250035B44}" type="slidenum">
              <a:rPr lang="en-US" altLang="zh-TW" sz="1400"/>
              <a:pPr eaLnBrk="1" hangingPunct="1"/>
              <a:t>4</a:t>
            </a:fld>
            <a:endParaRPr lang="en-US" altLang="zh-TW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zh-TW" sz="3600" smtClean="0">
                <a:ea typeface="新細明體" charset="-120"/>
                <a:sym typeface="Symbol" pitchFamily="18" charset="2"/>
              </a:rPr>
              <a:t>Example 2.1- Rocket Propellant Data</a:t>
            </a:r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762000" y="11430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 smtClean="0">
                <a:ea typeface="新細明體" charset="-120"/>
              </a:rPr>
              <a:t>  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zh-TW" altLang="zh-TW"/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7620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TW" sz="3600">
                <a:ea typeface="新細明體" charset="-120"/>
              </a:rPr>
              <a:t>   The least squares regression line is</a:t>
            </a:r>
          </a:p>
          <a:p>
            <a:pPr eaLnBrk="1" hangingPunct="1">
              <a:spcBef>
                <a:spcPct val="50000"/>
              </a:spcBef>
            </a:pPr>
            <a:endParaRPr lang="en-US" altLang="zh-TW" sz="3600">
              <a:ea typeface="新細明體" charset="-120"/>
            </a:endParaRPr>
          </a:p>
        </p:txBody>
      </p:sp>
      <p:graphicFrame>
        <p:nvGraphicFramePr>
          <p:cNvPr id="15369" name="Object 7"/>
          <p:cNvGraphicFramePr>
            <a:graphicFrameLocks noChangeAspect="1"/>
          </p:cNvGraphicFramePr>
          <p:nvPr/>
        </p:nvGraphicFramePr>
        <p:xfrm>
          <a:off x="2971800" y="5486400"/>
          <a:ext cx="35639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346200" imgH="203200" progId="Equation.3">
                  <p:embed/>
                </p:oleObj>
              </mc:Choice>
              <mc:Fallback>
                <p:oleObj name="Equation" r:id="rId3" imgW="1346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86400"/>
                        <a:ext cx="35639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5486400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1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8610600" cy="82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851920" y="489136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最小平方迴歸線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907704" y="2895600"/>
            <a:ext cx="604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推進</a:t>
            </a:r>
            <a:r>
              <a:rPr lang="zh-TW" altLang="en-US" b="1" dirty="0" smtClean="0">
                <a:solidFill>
                  <a:srgbClr val="C00000"/>
                </a:solidFill>
              </a:rPr>
              <a:t>燃料的年齡每增加一週</a:t>
            </a:r>
            <a:r>
              <a:rPr lang="en-US" altLang="zh-TW" b="1" dirty="0" smtClean="0">
                <a:solidFill>
                  <a:srgbClr val="C00000"/>
                </a:solidFill>
              </a:rPr>
              <a:t>, </a:t>
            </a:r>
            <a:r>
              <a:rPr lang="zh-TW" altLang="en-US" b="1" dirty="0" smtClean="0">
                <a:solidFill>
                  <a:srgbClr val="C00000"/>
                </a:solidFill>
              </a:rPr>
              <a:t>平均切割力減少</a:t>
            </a:r>
            <a:r>
              <a:rPr lang="en-US" altLang="zh-TW" b="1" dirty="0" smtClean="0">
                <a:solidFill>
                  <a:srgbClr val="C00000"/>
                </a:solidFill>
              </a:rPr>
              <a:t>37.15</a:t>
            </a:r>
            <a:endParaRPr lang="zh-TW" altLang="en-US" b="1" dirty="0" smtClean="0">
              <a:solidFill>
                <a:srgbClr val="C0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907704" y="3964672"/>
            <a:ext cx="604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剛製造完時</a:t>
            </a:r>
            <a:r>
              <a:rPr lang="en-US" altLang="zh-TW" b="1" dirty="0" smtClean="0">
                <a:solidFill>
                  <a:srgbClr val="C00000"/>
                </a:solidFill>
              </a:rPr>
              <a:t>, </a:t>
            </a:r>
            <a:r>
              <a:rPr lang="zh-TW" altLang="en-US" b="1" dirty="0" smtClean="0">
                <a:solidFill>
                  <a:srgbClr val="C00000"/>
                </a:solidFill>
              </a:rPr>
              <a:t>推進</a:t>
            </a:r>
            <a:r>
              <a:rPr lang="zh-TW" altLang="en-US" b="1" dirty="0" smtClean="0">
                <a:solidFill>
                  <a:srgbClr val="C00000"/>
                </a:solidFill>
              </a:rPr>
              <a:t>燃料的平均切割力</a:t>
            </a:r>
            <a:r>
              <a:rPr lang="zh-TW" altLang="en-US" b="1" dirty="0" smtClean="0">
                <a:solidFill>
                  <a:srgbClr val="C00000"/>
                </a:solidFill>
              </a:rPr>
              <a:t>為</a:t>
            </a:r>
            <a:r>
              <a:rPr lang="en-US" altLang="zh-TW" b="1" dirty="0" smtClean="0">
                <a:solidFill>
                  <a:srgbClr val="C00000"/>
                </a:solidFill>
              </a:rPr>
              <a:t>2627.82</a:t>
            </a:r>
            <a:endParaRPr lang="zh-TW" alt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2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zh-TW" sz="1400">
                <a:ea typeface="新細明體" charset="-120"/>
              </a:rPr>
              <a:t>Linear Regression Analysis 5E Montgomery, Peck &amp; Vining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E1C074-556D-4358-85B1-2F4B5E2792E8}" type="slidenum">
              <a:rPr lang="en-US" altLang="zh-TW" sz="1400"/>
              <a:pPr eaLnBrk="1" hangingPunct="1"/>
              <a:t>5</a:t>
            </a:fld>
            <a:endParaRPr lang="en-US" altLang="zh-TW" sz="1400"/>
          </a:p>
        </p:txBody>
      </p:sp>
      <p:pic>
        <p:nvPicPr>
          <p:cNvPr id="16388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52475"/>
            <a:ext cx="609600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6300192" y="68756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</a:rPr>
              <a:t>殘差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347864" y="57239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=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4" name="橢圓 3"/>
          <p:cNvSpPr/>
          <p:nvPr/>
        </p:nvSpPr>
        <p:spPr>
          <a:xfrm>
            <a:off x="1763688" y="5708104"/>
            <a:ext cx="144016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3923928" y="5713135"/>
            <a:ext cx="144016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796136" y="5724021"/>
            <a:ext cx="1440160" cy="4572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40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138</Words>
  <Application>Microsoft Office PowerPoint</Application>
  <PresentationFormat>如螢幕大小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7" baseType="lpstr">
      <vt:lpstr>Office 佈景主題</vt:lpstr>
      <vt:lpstr>Microsoft Equation 3.0</vt:lpstr>
      <vt:lpstr>PowerPoint 簡報</vt:lpstr>
      <vt:lpstr>  </vt:lpstr>
      <vt:lpstr>Example 2.1- Rocket Propellant Data</vt:lpstr>
      <vt:lpstr>Example 2.1- Rocket Propellant Data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chilo</dc:creator>
  <cp:lastModifiedBy>chilo</cp:lastModifiedBy>
  <cp:revision>4</cp:revision>
  <dcterms:created xsi:type="dcterms:W3CDTF">2014-09-30T23:31:21Z</dcterms:created>
  <dcterms:modified xsi:type="dcterms:W3CDTF">2014-09-30T23:52:45Z</dcterms:modified>
</cp:coreProperties>
</file>